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72" r:id="rId4"/>
    <p:sldId id="273" r:id="rId5"/>
    <p:sldId id="27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80" d="100"/>
          <a:sy n="80" d="100"/>
        </p:scale>
        <p:origin x="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44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965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43434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142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35443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58813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3323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41071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422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192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702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452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143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9244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421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967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7966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FF81-874E-4EE4-AFE0-7848FBFE1905}" type="datetimeFigureOut">
              <a:rPr lang="cs-CZ" smtClean="0"/>
              <a:t>16.04.2022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95111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38501E-6E57-4349-8A29-2DB9B007F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Meteostanice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9EAA06-5060-45AB-9134-F7C34D08C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Michal Basler E4 – 2021/2022</a:t>
            </a:r>
          </a:p>
        </p:txBody>
      </p:sp>
    </p:spTree>
    <p:extLst>
      <p:ext uri="{BB962C8B-B14F-4D97-AF65-F5344CB8AC3E}">
        <p14:creationId xmlns:p14="http://schemas.microsoft.com/office/powerpoint/2010/main" val="148665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E99B11-C68A-440F-97CB-DAC94BC9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Deska senzorů 2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84B7E8-6A78-426C-9D3E-8EE808AF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57455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DFC1B-9D1C-464B-A47F-1B6D3889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fungování stanice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5ED19C-1836-4EDA-B2EA-3ACC566F9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8141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D356AD-6C67-4F61-96EF-BB0645A7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fungování zobrazovačů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C98A90-7B40-4046-BCA3-9FF3D94D2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5210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A1AEC-8568-4AF3-ACFA-204F759D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Grafana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28B6D6-DB9D-49E8-BA17-5DECB0C9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847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2ED326-86DD-4FDD-AA2E-84882568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API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9FCC282-F922-4E08-A4DC-44F7B152C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6310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0A35AB-9BAC-42DF-9A49-1B2841A5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Twitter bot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C8A6D3-1ED7-4101-B63B-12A36EDD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1518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19A03E-5EC3-43F6-9630-909C10E9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Výsledek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86240E6-6B28-40B1-A192-441F33A9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86467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9AE5A1-096F-4443-87BA-905D8219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Shrnutí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C0429CF-197B-450B-B86C-2E7930ECA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198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4E94DF-8F8F-4FB1-ABC8-83BFF41C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Díky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C1EEAE-4B1A-4C40-BA96-C96C4EC5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Nyní nastal čas na Vaše otázky</a:t>
            </a:r>
          </a:p>
        </p:txBody>
      </p:sp>
    </p:spTree>
    <p:extLst>
      <p:ext uri="{BB962C8B-B14F-4D97-AF65-F5344CB8AC3E}">
        <p14:creationId xmlns:p14="http://schemas.microsoft.com/office/powerpoint/2010/main" val="351520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EC7C5B-4102-4946-A402-1D64C9D5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stanice umí měřit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E54E61-379A-43EE-9224-F3B09C2C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Stanice umí měřit teplotu, absolutní tlak, relativní vlhkost, UV intenzitu, světelnou intenzitu, směr větru a rychlost větru.</a:t>
            </a:r>
          </a:p>
          <a:p>
            <a:r>
              <a:rPr lang="cs-CZ" dirty="0"/>
              <a:t>Dále umí vypočítat pocitovou teplotu, rosný bod, relativní tlak a větrný chlad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0665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E8077B-007C-4D72-999C-74530862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práce probíhala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14E267-8F31-44D0-A683-B8D042C33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Prototypování na nepájivém poli</a:t>
            </a:r>
          </a:p>
          <a:p>
            <a:r>
              <a:rPr lang="cs-CZ" dirty="0"/>
              <a:t>Nakreslení desek a jejich osazení</a:t>
            </a:r>
          </a:p>
          <a:p>
            <a:r>
              <a:rPr lang="cs-CZ" dirty="0"/>
              <a:t>Zkouška všech modulů</a:t>
            </a:r>
          </a:p>
          <a:p>
            <a:r>
              <a:rPr lang="cs-CZ" dirty="0"/>
              <a:t>Tisk fyzických součástí</a:t>
            </a:r>
          </a:p>
          <a:p>
            <a:r>
              <a:rPr lang="cs-CZ" dirty="0"/>
              <a:t>Složení a oživení</a:t>
            </a:r>
          </a:p>
        </p:txBody>
      </p:sp>
    </p:spTree>
    <p:extLst>
      <p:ext uri="{BB962C8B-B14F-4D97-AF65-F5344CB8AC3E}">
        <p14:creationId xmlns:p14="http://schemas.microsoft.com/office/powerpoint/2010/main" val="375762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6DCB60-33D5-437B-A0BD-6D293936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Prototyp</a:t>
            </a:r>
          </a:p>
        </p:txBody>
      </p:sp>
      <p:pic>
        <p:nvPicPr>
          <p:cNvPr id="5" name="Zástupný obsah 4" descr="Obsah obrázku elektronika&#10;&#10;Popis byl vytvořen automaticky">
            <a:extLst>
              <a:ext uri="{FF2B5EF4-FFF2-40B4-BE49-F238E27FC236}">
                <a16:creationId xmlns:a16="http://schemas.microsoft.com/office/drawing/2014/main" id="{2894AECF-814E-45FE-9A08-318C5E233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r="15925"/>
          <a:stretch/>
        </p:blipFill>
        <p:spPr>
          <a:xfrm rot="5400000">
            <a:off x="3725010" y="2334962"/>
            <a:ext cx="4738804" cy="3070236"/>
          </a:xfrm>
        </p:spPr>
      </p:pic>
    </p:spTree>
    <p:extLst>
      <p:ext uri="{BB962C8B-B14F-4D97-AF65-F5344CB8AC3E}">
        <p14:creationId xmlns:p14="http://schemas.microsoft.com/office/powerpoint/2010/main" val="2467909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EEBCC2-B950-43B4-BF15-7202264D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64892"/>
            <a:ext cx="9905998" cy="1478570"/>
          </a:xfrm>
        </p:spPr>
        <p:txBody>
          <a:bodyPr/>
          <a:lstStyle/>
          <a:p>
            <a:r>
              <a:rPr lang="cs-CZ" dirty="0"/>
              <a:t>Kreslení a výroba desek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56BDF3-3F1F-4C42-84CA-721CCCA0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85887"/>
            <a:ext cx="9905999" cy="4086226"/>
          </a:xfrm>
        </p:spPr>
        <p:txBody>
          <a:bodyPr/>
          <a:lstStyle/>
          <a:p>
            <a:r>
              <a:rPr lang="cs-CZ" dirty="0"/>
              <a:t>Desky byly nakresleny v programu Sprint Layout</a:t>
            </a:r>
          </a:p>
          <a:p>
            <a:r>
              <a:rPr lang="cs-CZ" dirty="0"/>
              <a:t>Schéma bylo doděláno dodatečně v programu </a:t>
            </a:r>
            <a:r>
              <a:rPr lang="cs-CZ" dirty="0" err="1"/>
              <a:t>KiCad</a:t>
            </a:r>
            <a:endParaRPr lang="cs-CZ" dirty="0"/>
          </a:p>
          <a:p>
            <a:r>
              <a:rPr lang="cs-CZ" dirty="0"/>
              <a:t>Plošné spoje byly vyrobeny na zakázku u firmy plosnaky.cz</a:t>
            </a:r>
          </a:p>
        </p:txBody>
      </p:sp>
      <p:pic>
        <p:nvPicPr>
          <p:cNvPr id="5" name="Obrázek 4" descr="Obsah obrázku text, obvod, elektronika&#10;&#10;Popis byl vytvořen automaticky">
            <a:extLst>
              <a:ext uri="{FF2B5EF4-FFF2-40B4-BE49-F238E27FC236}">
                <a16:creationId xmlns:a16="http://schemas.microsoft.com/office/drawing/2014/main" id="{016A51EC-FC6D-4891-B16A-B893EA27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946587"/>
            <a:ext cx="4413513" cy="362865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A958CBC-17BB-40E7-BD64-257F0A4A0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63" y="2946587"/>
            <a:ext cx="5131448" cy="36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5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77E7CF-513E-4A83-8E32-99C2F1CA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Anemometr</a:t>
            </a:r>
          </a:p>
        </p:txBody>
      </p:sp>
      <p:pic>
        <p:nvPicPr>
          <p:cNvPr id="5" name="Zástupný obsah 4" descr="Anemometr, který je nachází v práci.">
            <a:extLst>
              <a:ext uri="{FF2B5EF4-FFF2-40B4-BE49-F238E27FC236}">
                <a16:creationId xmlns:a16="http://schemas.microsoft.com/office/drawing/2014/main" id="{33F40FA7-2869-43B7-9C3D-0CCDE63004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3541712" cy="3541712"/>
          </a:xfrm>
        </p:spPr>
      </p:pic>
      <p:pic>
        <p:nvPicPr>
          <p:cNvPr id="7" name="Obrázek 6" descr="3D model anemometru">
            <a:extLst>
              <a:ext uri="{FF2B5EF4-FFF2-40B4-BE49-F238E27FC236}">
                <a16:creationId xmlns:a16="http://schemas.microsoft.com/office/drawing/2014/main" id="{B2F4C340-B2B3-4D94-A654-7102EA5BC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181" y="2097088"/>
            <a:ext cx="509323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5E76AD-4BAE-4DBD-9497-363ECF5AB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Korouhev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A335C00-7B4E-4496-A6F4-144810A56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3541712" cy="3541712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D88174A1-53BD-4ED5-8FCE-C8CE99CA5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0" b="8280"/>
          <a:stretch/>
        </p:blipFill>
        <p:spPr>
          <a:xfrm>
            <a:off x="6566463" y="2097088"/>
            <a:ext cx="4480948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1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C3CCE0-6498-4EBE-A4E0-3E18D8B3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Senzory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9879BF-C808-4CDB-9775-14769344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0078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9E99B11-C68A-440F-97CB-DAC94BC9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Deska senzorů 1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84B7E8-6A78-426C-9D3E-8EE808AF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58921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Obvod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bvo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vo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188</TotalTime>
  <Words>128</Words>
  <Application>Microsoft Office PowerPoint</Application>
  <PresentationFormat>Širokoúhlá obrazovka</PresentationFormat>
  <Paragraphs>30</Paragraphs>
  <Slides>18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1" baseType="lpstr">
      <vt:lpstr>Arial</vt:lpstr>
      <vt:lpstr>Tw Cen MT</vt:lpstr>
      <vt:lpstr>Obvod</vt:lpstr>
      <vt:lpstr>Meteostanice</vt:lpstr>
      <vt:lpstr>Co stanice umí měřit</vt:lpstr>
      <vt:lpstr>Jak práce probíhala</vt:lpstr>
      <vt:lpstr>Prototyp</vt:lpstr>
      <vt:lpstr>Kreslení a výroba desek</vt:lpstr>
      <vt:lpstr>Anemometr</vt:lpstr>
      <vt:lpstr>Korouhev</vt:lpstr>
      <vt:lpstr>Senzory</vt:lpstr>
      <vt:lpstr>Deska senzorů 1</vt:lpstr>
      <vt:lpstr>Deska senzorů 2</vt:lpstr>
      <vt:lpstr>Popis fungování stanice</vt:lpstr>
      <vt:lpstr>Popis fungování zobrazovačů</vt:lpstr>
      <vt:lpstr>Grafana</vt:lpstr>
      <vt:lpstr>API</vt:lpstr>
      <vt:lpstr>Twitter bot</vt:lpstr>
      <vt:lpstr>Výsledek</vt:lpstr>
      <vt:lpstr>Shrnutí</vt:lpstr>
      <vt:lpstr>Díky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Meteostanice</dc:title>
  <dc:creator>Michal Basler</dc:creator>
  <cp:lastModifiedBy>Michal Basler</cp:lastModifiedBy>
  <cp:revision>6</cp:revision>
  <dcterms:created xsi:type="dcterms:W3CDTF">2022-04-03T20:28:27Z</dcterms:created>
  <dcterms:modified xsi:type="dcterms:W3CDTF">2022-04-16T09:29:04Z</dcterms:modified>
</cp:coreProperties>
</file>